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2"/>
    <p:sldMasterId id="2147483676" r:id="rId3"/>
  </p:sldMasterIdLst>
  <p:notesMasterIdLst>
    <p:notesMasterId r:id="rId8"/>
  </p:notesMasterIdLst>
  <p:handoutMasterIdLst>
    <p:handoutMasterId r:id="rId9"/>
  </p:handoutMasterIdLst>
  <p:sldIdLst>
    <p:sldId id="343" r:id="rId4"/>
    <p:sldId id="348" r:id="rId5"/>
    <p:sldId id="319" r:id="rId6"/>
    <p:sldId id="346" r:id="rId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 userDrawn="1">
          <p15:clr>
            <a:srgbClr val="A4A3A4"/>
          </p15:clr>
        </p15:guide>
        <p15:guide id="2" orient="horz" pos="2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73665" autoAdjust="0"/>
  </p:normalViewPr>
  <p:slideViewPr>
    <p:cSldViewPr snapToGrid="0">
      <p:cViewPr varScale="1">
        <p:scale>
          <a:sx n="84" d="100"/>
          <a:sy n="84" d="100"/>
        </p:scale>
        <p:origin x="1308" y="84"/>
      </p:cViewPr>
      <p:guideLst>
        <p:guide pos="3817"/>
        <p:guide orient="horz" pos="2205"/>
      </p:guideLst>
    </p:cSldViewPr>
  </p:slideViewPr>
  <p:outlineViewPr>
    <p:cViewPr>
      <p:scale>
        <a:sx n="33" d="100"/>
        <a:sy n="33" d="100"/>
      </p:scale>
      <p:origin x="0" y="-34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13"/>
    </p:cViewPr>
  </p:sorterViewPr>
  <p:notesViewPr>
    <p:cSldViewPr snapToGrid="0">
      <p:cViewPr varScale="1">
        <p:scale>
          <a:sx n="37" d="100"/>
          <a:sy n="37" d="100"/>
        </p:scale>
        <p:origin x="2376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8/18/2020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8/18/2020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Misconception</a:t>
            </a:r>
          </a:p>
          <a:p>
            <a:r>
              <a:rPr lang="en-AU" dirty="0"/>
              <a:t>Light things float and heavy things sink</a:t>
            </a:r>
          </a:p>
          <a:p>
            <a:r>
              <a:rPr lang="en-AU" b="1" dirty="0"/>
              <a:t>Corrected:</a:t>
            </a:r>
          </a:p>
          <a:p>
            <a:r>
              <a:rPr lang="en-AU" dirty="0"/>
              <a:t>Floating depends on the density of the object and the density of the fluid it is placed in.</a:t>
            </a:r>
          </a:p>
          <a:p>
            <a:r>
              <a:rPr lang="en-AU" dirty="0"/>
              <a:t>(air and water are both fluids)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087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29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POE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733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E77F6-72D3-4E1D-B3CB-3D8C5B7A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9124-63B7-404C-85CF-402907940295}" type="datetime2">
              <a:rPr lang="en-US"/>
              <a:pPr>
                <a:defRPr/>
              </a:pPr>
              <a:t>Tuesday, August 18,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CE6BE-4CAE-4CA1-B675-9CF5894E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18B98-0453-41B1-8471-D6591891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712FA-8DF1-4197-BC5B-877A4703C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9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8564E-D218-4BBB-A6BE-9617CDD270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079F8-C4E8-4A11-B193-3A59C0B6908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4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8564E-D218-4BBB-A6BE-9617CDD270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079F8-C4E8-4A11-B193-3A59C0B6908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785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8564E-D218-4BBB-A6BE-9617CDD270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079F8-C4E8-4A11-B193-3A59C0B6908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58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8564E-D218-4BBB-A6BE-9617CDD270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079F8-C4E8-4A11-B193-3A59C0B6908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244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8564E-D218-4BBB-A6BE-9617CDD270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079F8-C4E8-4A11-B193-3A59C0B6908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176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8564E-D218-4BBB-A6BE-9617CDD270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079F8-C4E8-4A11-B193-3A59C0B6908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69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8564E-D218-4BBB-A6BE-9617CDD270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079F8-C4E8-4A11-B193-3A59C0B6908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88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8564E-D218-4BBB-A6BE-9617CDD270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079F8-C4E8-4A11-B193-3A59C0B6908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92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8564E-D218-4BBB-A6BE-9617CDD270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079F8-C4E8-4A11-B193-3A59C0B6908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67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8564E-D218-4BBB-A6BE-9617CDD270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079F8-C4E8-4A11-B193-3A59C0B6908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91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8564E-D218-4BBB-A6BE-9617CDD270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079F8-C4E8-4A11-B193-3A59C0B6908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20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E7D7797-AF7A-4565-B7CE-575CB42D80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1BE6ED6-21E5-4B72-B043-E0489B2C61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AB3CE-4698-4571-9E6D-7910B4460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809E4E-787D-4ADE-9CB4-78BDC6845BBC}" type="datetime2">
              <a:rPr lang="en-US"/>
              <a:pPr>
                <a:defRPr/>
              </a:pPr>
              <a:t>Tuesday, August 18,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126DE-DDA2-4B1E-8E32-76C7038BD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19AED-0BA4-444F-932D-B6070DC81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60091E-A10C-4581-BCF4-A5E719D2B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2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AE8564E-D218-4BBB-A6BE-9617CDD270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4C079F8-C4E8-4A11-B193-3A59C0B6908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200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ducation.abc.net.au/home#!/media/106652/salt-water-density-experimen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410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helium balloon">
            <a:extLst>
              <a:ext uri="{FF2B5EF4-FFF2-40B4-BE49-F238E27FC236}">
                <a16:creationId xmlns:a16="http://schemas.microsoft.com/office/drawing/2014/main" id="{9353E5C0-1AD9-4120-B44E-F5F762A41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9" r="20279" b="1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ice floating on water">
            <a:extLst>
              <a:ext uri="{FF2B5EF4-FFF2-40B4-BE49-F238E27FC236}">
                <a16:creationId xmlns:a16="http://schemas.microsoft.com/office/drawing/2014/main" id="{4C5D3B3E-91E9-4F9D-9271-14B14BEE9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r="2" b="22630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E7A23D-8238-4F7D-8FDB-D20E1A82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70000"/>
              </a:lnSpc>
            </a:pP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do things float?</a:t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246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: Shape 7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3EF91-E506-4AD1-A534-578CDEE5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942917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ABC Education - Salt water density experiment</a:t>
            </a:r>
            <a:br>
              <a:rPr lang="en-GB" sz="4000" dirty="0"/>
            </a:b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5E8EC-CF94-4881-8AA0-83F6DD409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3428999"/>
            <a:ext cx="5157216" cy="2465773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https://education.abc.net.au/home#!/media/106652/salt-water-density-experiment</a:t>
            </a:r>
            <a:endParaRPr lang="en-AU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p:pic>
        <p:nvPicPr>
          <p:cNvPr id="1026" name="Picture 2" descr="Desalinization Science Experiment - Exploring Saltwater Properties">
            <a:extLst>
              <a:ext uri="{FF2B5EF4-FFF2-40B4-BE49-F238E27FC236}">
                <a16:creationId xmlns:a16="http://schemas.microsoft.com/office/drawing/2014/main" id="{7531CD81-9CF1-4DCE-83AB-CCAAA906E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6"/>
          <a:stretch/>
        </p:blipFill>
        <p:spPr bwMode="auto">
          <a:xfrm>
            <a:off x="7021876" y="484632"/>
            <a:ext cx="4632495" cy="569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12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5" name="Picture 2" descr="Image result for ping pong ball and ball bearing in ri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r="26966" b="-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84486" y="1539241"/>
            <a:ext cx="3667036" cy="37795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eaLnBrk="1" hangingPunct="1"/>
            <a:r>
              <a:rPr lang="en-US" sz="2800" dirty="0">
                <a:solidFill>
                  <a:schemeClr val="bg1"/>
                </a:solidFill>
              </a:rPr>
              <a:t>Objects that are </a:t>
            </a:r>
            <a:r>
              <a:rPr lang="en-US" sz="2800" b="1" dirty="0">
                <a:solidFill>
                  <a:schemeClr val="bg1"/>
                </a:solidFill>
              </a:rPr>
              <a:t>less dense </a:t>
            </a:r>
            <a:r>
              <a:rPr lang="en-US" sz="2800" dirty="0">
                <a:solidFill>
                  <a:schemeClr val="bg1"/>
                </a:solidFill>
              </a:rPr>
              <a:t>than the surrounding fluid </a:t>
            </a:r>
            <a:r>
              <a:rPr lang="en-US" sz="2800" b="1" dirty="0">
                <a:solidFill>
                  <a:schemeClr val="bg1"/>
                </a:solidFill>
              </a:rPr>
              <a:t>float.</a:t>
            </a:r>
          </a:p>
          <a:p>
            <a:pPr marL="114300" indent="0" eaLnBrk="1" hangingPunct="1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indent="-228600" eaLnBrk="1" hangingPunct="1"/>
            <a:r>
              <a:rPr lang="en-US" sz="2800" dirty="0">
                <a:solidFill>
                  <a:schemeClr val="bg1"/>
                </a:solidFill>
              </a:rPr>
              <a:t>Objects that are </a:t>
            </a:r>
            <a:r>
              <a:rPr lang="en-US" sz="2800" b="1" dirty="0">
                <a:solidFill>
                  <a:schemeClr val="bg1"/>
                </a:solidFill>
              </a:rPr>
              <a:t>more dense</a:t>
            </a:r>
            <a:r>
              <a:rPr lang="en-US" sz="2800" dirty="0">
                <a:solidFill>
                  <a:schemeClr val="bg1"/>
                </a:solidFill>
              </a:rPr>
              <a:t> than the surrounding fluid </a:t>
            </a:r>
            <a:r>
              <a:rPr lang="en-US" sz="2800" b="1" dirty="0">
                <a:solidFill>
                  <a:schemeClr val="bg1"/>
                </a:solidFill>
              </a:rPr>
              <a:t>sink.</a:t>
            </a:r>
          </a:p>
          <a:p>
            <a:pPr indent="-228600" eaLnBrk="1" hangingPunct="1"/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eeled oranges">
            <a:extLst>
              <a:ext uri="{FF2B5EF4-FFF2-40B4-BE49-F238E27FC236}">
                <a16:creationId xmlns:a16="http://schemas.microsoft.com/office/drawing/2014/main" id="{4CEA6A7A-7194-4E63-8115-70E37F558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9" r="2104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28EA85-AAC6-43AE-ACE5-431F5F7D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AU" b="1" dirty="0"/>
              <a:t>Oranges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8662-AD10-4700-984F-3C5C6131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Will it float or sink?</a:t>
            </a:r>
          </a:p>
          <a:p>
            <a:pPr marL="0" indent="0">
              <a:buNone/>
            </a:pPr>
            <a:r>
              <a:rPr lang="en-AU" sz="2400" b="1" dirty="0"/>
              <a:t>Predict</a:t>
            </a:r>
            <a:r>
              <a:rPr lang="en-AU" sz="2400" dirty="0"/>
              <a:t> whether an orange will float or sink.</a:t>
            </a:r>
          </a:p>
          <a:p>
            <a:pPr marL="0" indent="0">
              <a:buNone/>
            </a:pPr>
            <a:r>
              <a:rPr lang="en-AU" sz="2400" b="1" dirty="0"/>
              <a:t>Predict</a:t>
            </a:r>
            <a:r>
              <a:rPr lang="en-AU" sz="2400" dirty="0"/>
              <a:t> whether a peeled orange will float or sink.</a:t>
            </a:r>
          </a:p>
          <a:p>
            <a:pPr marL="0" indent="0">
              <a:buNone/>
            </a:pPr>
            <a:r>
              <a:rPr lang="en-AU" sz="2400" b="1" dirty="0"/>
              <a:t>Test</a:t>
            </a:r>
            <a:r>
              <a:rPr lang="en-AU" sz="2400" dirty="0"/>
              <a:t> your predictions.</a:t>
            </a:r>
          </a:p>
          <a:p>
            <a:pPr marL="0" indent="0">
              <a:buNone/>
            </a:pPr>
            <a:r>
              <a:rPr lang="en-AU" sz="2400" dirty="0"/>
              <a:t>Can you </a:t>
            </a:r>
            <a:r>
              <a:rPr lang="en-AU" sz="2400" b="1" dirty="0"/>
              <a:t>explain</a:t>
            </a:r>
            <a:r>
              <a:rPr lang="en-AU" sz="2400" dirty="0"/>
              <a:t> your observations?</a:t>
            </a:r>
          </a:p>
        </p:txBody>
      </p:sp>
    </p:spTree>
    <p:extLst>
      <p:ext uri="{BB962C8B-B14F-4D97-AF65-F5344CB8AC3E}">
        <p14:creationId xmlns:p14="http://schemas.microsoft.com/office/powerpoint/2010/main" val="673096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SI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SSIST" id="{4BF5DF37-76E0-441F-B2B4-5F3808A0402E}" vid="{CE70FFD4-030C-4C13-97E1-D3249E3DEAA6}"/>
    </a:ext>
  </a:extLst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2993B34-2A1E-4D69-B46F-FD7F62543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Widescreen</PresentationFormat>
  <Paragraphs>21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Office Theme</vt:lpstr>
      <vt:lpstr>ASSIST</vt:lpstr>
      <vt:lpstr>   Why do things float? </vt:lpstr>
      <vt:lpstr>ABC Education - Salt water density experiment </vt:lpstr>
      <vt:lpstr>PowerPoint Presentation</vt:lpstr>
      <vt:lpstr>Oranges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2020-07-21T00:49:33Z</dcterms:created>
  <dcterms:modified xsi:type="dcterms:W3CDTF">2020-08-18T04:33:26Z</dcterms:modified>
</cp:coreProperties>
</file>